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59573322565446"/>
          <c:y val="0.6584000183116645"/>
          <c:w val="0.33813076250084129"/>
          <c:h val="0.32273484709760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59573322565446"/>
          <c:y val="0.6584000183116645"/>
          <c:w val="0.33813076250084129"/>
          <c:h val="0.32273484709760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759573322565446"/>
          <c:y val="0.6584000183116645"/>
          <c:w val="0.33813076250084129"/>
          <c:h val="0.32273484709760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Survive</c:v>
                </c:pt>
                <c:pt idx="1">
                  <c:v>Die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8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7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5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8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3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5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5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3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4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9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26F64-F422-4574-BA73-A89636CA6E3A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5419-5F43-4EDA-A4CE-F9D0739E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4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chart" Target="../charts/chart2.xml"/><Relationship Id="rId7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10" Type="http://schemas.microsoft.com/office/2007/relationships/hdphoto" Target="../media/hdphoto3.wdp"/><Relationship Id="rId4" Type="http://schemas.openxmlformats.org/officeDocument/2006/relationships/chart" Target="../charts/chart3.xm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chart" Target="../charts/chart5.xml"/><Relationship Id="rId7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10" Type="http://schemas.microsoft.com/office/2007/relationships/hdphoto" Target="../media/hdphoto3.wdp"/><Relationship Id="rId4" Type="http://schemas.openxmlformats.org/officeDocument/2006/relationships/chart" Target="../charts/chart6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chart" Target="../charts/chart8.xml"/><Relationship Id="rId7" Type="http://schemas.openxmlformats.org/officeDocument/2006/relationships/image" Target="../media/image4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10" Type="http://schemas.microsoft.com/office/2007/relationships/hdphoto" Target="../media/hdphoto3.wdp"/><Relationship Id="rId4" Type="http://schemas.openxmlformats.org/officeDocument/2006/relationships/chart" Target="../charts/chart9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sz="3600" dirty="0" smtClean="0"/>
              <a:t>Your pikas live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Washington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410200"/>
            <a:ext cx="7543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Average summer high temperature is 74°F</a:t>
            </a:r>
          </a:p>
        </p:txBody>
      </p:sp>
      <p:pic>
        <p:nvPicPr>
          <p:cNvPr id="1028" name="Picture 4" descr="http://upload.wikimedia.org/wikipedia/commons/thumb/0/07/Map_of_USA_WA.svg/2000px-Map_of_USA_W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362200"/>
            <a:ext cx="375285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geology.com/state-map/maps/washington-state-ma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43174"/>
            <a:ext cx="37528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93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sz="3600" dirty="0" smtClean="0"/>
              <a:t>Your pikas live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Washington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47380"/>
            <a:ext cx="8686800" cy="3358019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Large pika survival:	    Medium pika survival:		Small pika survival: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66</a:t>
            </a:r>
            <a:r>
              <a:rPr lang="en-US" dirty="0" smtClean="0">
                <a:solidFill>
                  <a:schemeClr val="tx1"/>
                </a:solidFill>
              </a:rPr>
              <a:t>%			</a:t>
            </a:r>
            <a:r>
              <a:rPr lang="en-US" dirty="0" smtClean="0">
                <a:solidFill>
                  <a:schemeClr val="tx1"/>
                </a:solidFill>
              </a:rPr>
              <a:t>    50</a:t>
            </a:r>
            <a:r>
              <a:rPr lang="en-US" dirty="0" smtClean="0">
                <a:solidFill>
                  <a:schemeClr val="tx1"/>
                </a:solidFill>
              </a:rPr>
              <a:t>%		</a:t>
            </a:r>
            <a:r>
              <a:rPr lang="en-US" dirty="0" smtClean="0">
                <a:solidFill>
                  <a:schemeClr val="tx1"/>
                </a:solidFill>
              </a:rPr>
              <a:t>          33</a:t>
            </a:r>
            <a:r>
              <a:rPr lang="en-US" dirty="0" smtClean="0">
                <a:solidFill>
                  <a:schemeClr val="tx1"/>
                </a:solidFill>
              </a:rPr>
              <a:t>%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63469104"/>
              </p:ext>
            </p:extLst>
          </p:nvPr>
        </p:nvGraphicFramePr>
        <p:xfrm>
          <a:off x="372736" y="4495800"/>
          <a:ext cx="29718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81067366"/>
              </p:ext>
            </p:extLst>
          </p:nvPr>
        </p:nvGraphicFramePr>
        <p:xfrm>
          <a:off x="6743700" y="4648200"/>
          <a:ext cx="220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509246600"/>
              </p:ext>
            </p:extLst>
          </p:nvPr>
        </p:nvGraphicFramePr>
        <p:xfrm>
          <a:off x="3429000" y="4648200"/>
          <a:ext cx="220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81000" y="2133600"/>
            <a:ext cx="1844040" cy="1844040"/>
            <a:chOff x="0" y="0"/>
            <a:chExt cx="1844040" cy="184404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1844040" cy="18364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5" name="Oval 14"/>
            <p:cNvSpPr/>
            <p:nvPr/>
          </p:nvSpPr>
          <p:spPr>
            <a:xfrm>
              <a:off x="7620" y="7620"/>
              <a:ext cx="1836420" cy="183642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86200" y="2370249"/>
            <a:ext cx="1363121" cy="1363121"/>
            <a:chOff x="0" y="0"/>
            <a:chExt cx="1844040" cy="184404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1844040" cy="18364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8" name="Oval 17"/>
            <p:cNvSpPr/>
            <p:nvPr/>
          </p:nvSpPr>
          <p:spPr>
            <a:xfrm>
              <a:off x="7620" y="7620"/>
              <a:ext cx="1836420" cy="183642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391400" y="2609532"/>
            <a:ext cx="914400" cy="899795"/>
            <a:chOff x="0" y="0"/>
            <a:chExt cx="914400" cy="89996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904775" cy="89996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1" name="Oval 20"/>
            <p:cNvSpPr/>
            <p:nvPr/>
          </p:nvSpPr>
          <p:spPr>
            <a:xfrm>
              <a:off x="0" y="0"/>
              <a:ext cx="914400" cy="89916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853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sz="3600" dirty="0" smtClean="0"/>
              <a:t>Your pikas live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Oregon</a:t>
            </a:r>
            <a:endParaRPr lang="en-US" dirty="0"/>
          </a:p>
        </p:txBody>
      </p:sp>
      <p:pic>
        <p:nvPicPr>
          <p:cNvPr id="3074" name="Picture 2" descr="http://upload.wikimedia.org/wikipedia/commons/thumb/3/36/Map_of_USA_OR.svg/2000px-Map_of_USA_OR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0"/>
            <a:ext cx="375285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geology.com/state-map/maps/oregon-state-ma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7528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838200" y="5410200"/>
            <a:ext cx="7543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Average summer high temperature is 79°F</a:t>
            </a:r>
          </a:p>
        </p:txBody>
      </p:sp>
    </p:spTree>
    <p:extLst>
      <p:ext uri="{BB962C8B-B14F-4D97-AF65-F5344CB8AC3E}">
        <p14:creationId xmlns:p14="http://schemas.microsoft.com/office/powerpoint/2010/main" val="33053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sz="3600" dirty="0" smtClean="0"/>
              <a:t>Your pikas live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Oregon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99395611"/>
              </p:ext>
            </p:extLst>
          </p:nvPr>
        </p:nvGraphicFramePr>
        <p:xfrm>
          <a:off x="450009" y="4572000"/>
          <a:ext cx="29718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863317771"/>
              </p:ext>
            </p:extLst>
          </p:nvPr>
        </p:nvGraphicFramePr>
        <p:xfrm>
          <a:off x="6934200" y="4648200"/>
          <a:ext cx="220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829882374"/>
              </p:ext>
            </p:extLst>
          </p:nvPr>
        </p:nvGraphicFramePr>
        <p:xfrm>
          <a:off x="3581400" y="4648200"/>
          <a:ext cx="220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ubtitle 2"/>
          <p:cNvSpPr txBox="1">
            <a:spLocks/>
          </p:cNvSpPr>
          <p:nvPr/>
        </p:nvSpPr>
        <p:spPr>
          <a:xfrm>
            <a:off x="228600" y="1747380"/>
            <a:ext cx="8686800" cy="335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Large pika survival:	    Medium pika survival:		Small pika survival: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50%			    50%		          50%</a:t>
            </a:r>
            <a:endParaRPr lang="en-US" dirty="0" smtClean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2133600"/>
            <a:ext cx="1844040" cy="1844040"/>
            <a:chOff x="0" y="0"/>
            <a:chExt cx="1844040" cy="184404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1844040" cy="18364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Oval 12"/>
            <p:cNvSpPr/>
            <p:nvPr/>
          </p:nvSpPr>
          <p:spPr>
            <a:xfrm>
              <a:off x="7620" y="7620"/>
              <a:ext cx="1836420" cy="183642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86200" y="2370249"/>
            <a:ext cx="1363121" cy="1363121"/>
            <a:chOff x="0" y="0"/>
            <a:chExt cx="1844040" cy="184404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1844040" cy="18364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6" name="Oval 15"/>
            <p:cNvSpPr/>
            <p:nvPr/>
          </p:nvSpPr>
          <p:spPr>
            <a:xfrm>
              <a:off x="7620" y="7620"/>
              <a:ext cx="1836420" cy="183642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391400" y="2609532"/>
            <a:ext cx="914400" cy="899795"/>
            <a:chOff x="0" y="0"/>
            <a:chExt cx="914400" cy="89996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904775" cy="89996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9" name="Oval 18"/>
            <p:cNvSpPr/>
            <p:nvPr/>
          </p:nvSpPr>
          <p:spPr>
            <a:xfrm>
              <a:off x="0" y="0"/>
              <a:ext cx="914400" cy="89916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673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sz="3600" dirty="0" smtClean="0"/>
              <a:t>Your pikas live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Nevada</a:t>
            </a:r>
            <a:endParaRPr lang="en-US" dirty="0"/>
          </a:p>
        </p:txBody>
      </p:sp>
      <p:sp>
        <p:nvSpPr>
          <p:cNvPr id="4" name="AutoShape 2" descr="Image result for us map nevada highlighted"/>
          <p:cNvSpPr>
            <a:spLocks noChangeAspect="1" noChangeArrowheads="1"/>
          </p:cNvSpPr>
          <p:nvPr/>
        </p:nvSpPr>
        <p:spPr bwMode="auto">
          <a:xfrm>
            <a:off x="155575" y="236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us map nevada highlighted"/>
          <p:cNvSpPr>
            <a:spLocks noChangeAspect="1" noChangeArrowheads="1"/>
          </p:cNvSpPr>
          <p:nvPr/>
        </p:nvSpPr>
        <p:spPr bwMode="auto">
          <a:xfrm>
            <a:off x="307975" y="388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upload.wikimedia.org/wikipedia/commons/thumb/3/3f/Map_of_USA_NV.svg/2000px-Map_of_USA_NV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33600"/>
            <a:ext cx="375285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geology.com/state-map/maps/nevada-state-ma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2386723" cy="334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838200" y="5410200"/>
            <a:ext cx="7543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Average summer high temperature is 86°F</a:t>
            </a:r>
          </a:p>
        </p:txBody>
      </p:sp>
    </p:spTree>
    <p:extLst>
      <p:ext uri="{BB962C8B-B14F-4D97-AF65-F5344CB8AC3E}">
        <p14:creationId xmlns:p14="http://schemas.microsoft.com/office/powerpoint/2010/main" val="39593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sz="3600" dirty="0" smtClean="0"/>
              <a:t>Your pikas live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Nevada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95815972"/>
              </p:ext>
            </p:extLst>
          </p:nvPr>
        </p:nvGraphicFramePr>
        <p:xfrm>
          <a:off x="388620" y="4495800"/>
          <a:ext cx="2971800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361143534"/>
              </p:ext>
            </p:extLst>
          </p:nvPr>
        </p:nvGraphicFramePr>
        <p:xfrm>
          <a:off x="6743700" y="4648200"/>
          <a:ext cx="220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345729101"/>
              </p:ext>
            </p:extLst>
          </p:nvPr>
        </p:nvGraphicFramePr>
        <p:xfrm>
          <a:off x="3657600" y="4648200"/>
          <a:ext cx="22098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ubtitle 2"/>
          <p:cNvSpPr txBox="1">
            <a:spLocks/>
          </p:cNvSpPr>
          <p:nvPr/>
        </p:nvSpPr>
        <p:spPr>
          <a:xfrm>
            <a:off x="228600" y="1747380"/>
            <a:ext cx="8686800" cy="335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</a:rPr>
              <a:t>Large pika survival:	    Medium pika survival:		Small pika survival: 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33%			    50%		          66%</a:t>
            </a:r>
            <a:endParaRPr lang="en-US" dirty="0" smtClean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2133600"/>
            <a:ext cx="1844040" cy="1844040"/>
            <a:chOff x="0" y="0"/>
            <a:chExt cx="1844040" cy="184404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1844040" cy="18364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Oval 12"/>
            <p:cNvSpPr/>
            <p:nvPr/>
          </p:nvSpPr>
          <p:spPr>
            <a:xfrm>
              <a:off x="7620" y="7620"/>
              <a:ext cx="1836420" cy="183642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86200" y="2370249"/>
            <a:ext cx="1363121" cy="1363121"/>
            <a:chOff x="0" y="0"/>
            <a:chExt cx="1844040" cy="184404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1844040" cy="183642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6" name="Oval 15"/>
            <p:cNvSpPr/>
            <p:nvPr/>
          </p:nvSpPr>
          <p:spPr>
            <a:xfrm>
              <a:off x="7620" y="7620"/>
              <a:ext cx="1836420" cy="183642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391400" y="2609532"/>
            <a:ext cx="914400" cy="899795"/>
            <a:chOff x="0" y="0"/>
            <a:chExt cx="914400" cy="89996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8" t="14582" r="8701" b="19232"/>
            <a:stretch/>
          </p:blipFill>
          <p:spPr bwMode="auto">
            <a:xfrm>
              <a:off x="0" y="0"/>
              <a:ext cx="904775" cy="89996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9" name="Oval 18"/>
            <p:cNvSpPr/>
            <p:nvPr/>
          </p:nvSpPr>
          <p:spPr>
            <a:xfrm>
              <a:off x="0" y="0"/>
              <a:ext cx="914400" cy="89916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45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54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Your pikas live in  Washington</vt:lpstr>
      <vt:lpstr>Your pikas live in  Washington</vt:lpstr>
      <vt:lpstr>Your pikas live in  Oregon</vt:lpstr>
      <vt:lpstr>Your pikas live in  Oregon</vt:lpstr>
      <vt:lpstr>Your pikas live in  Nevada</vt:lpstr>
      <vt:lpstr>Your pikas live in  Nevada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live in  Washington</dc:title>
  <dc:creator>Liesl</dc:creator>
  <cp:lastModifiedBy>Liesl</cp:lastModifiedBy>
  <cp:revision>9</cp:revision>
  <dcterms:created xsi:type="dcterms:W3CDTF">2015-03-14T23:18:08Z</dcterms:created>
  <dcterms:modified xsi:type="dcterms:W3CDTF">2015-03-17T15:27:35Z</dcterms:modified>
</cp:coreProperties>
</file>