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8" r:id="rId3"/>
    <p:sldId id="269" r:id="rId4"/>
    <p:sldId id="258" r:id="rId5"/>
    <p:sldId id="259" r:id="rId6"/>
    <p:sldId id="260" r:id="rId7"/>
    <p:sldId id="261" r:id="rId8"/>
    <p:sldId id="263" r:id="rId9"/>
    <p:sldId id="267" r:id="rId10"/>
    <p:sldId id="264" r:id="rId11"/>
    <p:sldId id="265" r:id="rId12"/>
    <p:sldId id="270" r:id="rId13"/>
    <p:sldId id="25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0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CF734-FB65-40BE-9B70-429EC0AEEBAA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6834E-3464-49AF-B2F8-4677B011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3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foxes, all from Urban to Wild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5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 red (top), 2 gray (bottom)</a:t>
            </a:r>
          </a:p>
          <a:p>
            <a:r>
              <a:rPr lang="en-US" baseline="0" dirty="0" smtClean="0"/>
              <a:t>Bottom left: Triangle Camera Trap Survey Project;</a:t>
            </a:r>
          </a:p>
          <a:p>
            <a:r>
              <a:rPr lang="en-US" baseline="0" dirty="0" smtClean="0"/>
              <a:t>All others: Urban to Wild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53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</a:t>
            </a:r>
            <a:r>
              <a:rPr lang="en-US" dirty="0" smtClean="0"/>
              <a:t>red </a:t>
            </a:r>
            <a:r>
              <a:rPr lang="en-US" dirty="0" smtClean="0"/>
              <a:t>foxes </a:t>
            </a:r>
            <a:r>
              <a:rPr lang="en-US" dirty="0" smtClean="0"/>
              <a:t>(right), 2 gray (left)</a:t>
            </a:r>
          </a:p>
          <a:p>
            <a:r>
              <a:rPr lang="en-US" dirty="0" smtClean="0"/>
              <a:t>Top images:</a:t>
            </a:r>
            <a:r>
              <a:rPr lang="en-US" baseline="0" dirty="0" smtClean="0"/>
              <a:t> Students Discover North Carolina; </a:t>
            </a:r>
          </a:p>
          <a:p>
            <a:r>
              <a:rPr lang="en-US" baseline="0" dirty="0" smtClean="0"/>
              <a:t>Bottom left: Okaloosa SCIENCE Project;</a:t>
            </a:r>
          </a:p>
          <a:p>
            <a:r>
              <a:rPr lang="en-US" baseline="0" dirty="0" smtClean="0"/>
              <a:t>Top </a:t>
            </a:r>
            <a:r>
              <a:rPr lang="en-US" baseline="0" dirty="0" smtClean="0"/>
              <a:t>right: Urban to Wild </a:t>
            </a:r>
            <a:r>
              <a:rPr lang="en-US" baseline="0" dirty="0" smtClean="0"/>
              <a:t>Project</a:t>
            </a:r>
          </a:p>
          <a:p>
            <a:r>
              <a:rPr lang="en-US" baseline="0" dirty="0" smtClean="0"/>
              <a:t>Bottom right: Smithsonian </a:t>
            </a:r>
            <a:r>
              <a:rPr lang="en-US" baseline="0" dirty="0" err="1" smtClean="0"/>
              <a:t>BioAcoustic</a:t>
            </a:r>
            <a:r>
              <a:rPr lang="en-US" baseline="0" dirty="0" smtClean="0"/>
              <a:t> Monitoring Project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29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red foxes (right), </a:t>
            </a:r>
            <a:r>
              <a:rPr lang="en-US" dirty="0" smtClean="0"/>
              <a:t>2 </a:t>
            </a:r>
            <a:r>
              <a:rPr lang="en-US" dirty="0" smtClean="0"/>
              <a:t>gray (left)</a:t>
            </a:r>
            <a:endParaRPr lang="en-US" dirty="0" smtClean="0"/>
          </a:p>
          <a:p>
            <a:r>
              <a:rPr lang="en-US" baseline="0" dirty="0" smtClean="0"/>
              <a:t>Left images: </a:t>
            </a:r>
            <a:r>
              <a:rPr lang="en-US" baseline="0" dirty="0" smtClean="0"/>
              <a:t>Carl Sandburg Home NHS Project</a:t>
            </a:r>
          </a:p>
          <a:p>
            <a:r>
              <a:rPr lang="en-US" baseline="0" dirty="0" smtClean="0"/>
              <a:t>Top right: </a:t>
            </a:r>
            <a:r>
              <a:rPr lang="en-US" baseline="0" dirty="0" smtClean="0"/>
              <a:t>Urban to Wild </a:t>
            </a:r>
            <a:r>
              <a:rPr lang="en-US" baseline="0" dirty="0" smtClean="0"/>
              <a:t>Project</a:t>
            </a:r>
          </a:p>
          <a:p>
            <a:r>
              <a:rPr lang="en-US" baseline="0" dirty="0" smtClean="0"/>
              <a:t>Bottom right: Triangle Camera Trap Survey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29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gray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0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foxes</a:t>
            </a:r>
          </a:p>
          <a:p>
            <a:r>
              <a:rPr lang="en-US" dirty="0" smtClean="0"/>
              <a:t>Bottom</a:t>
            </a:r>
            <a:r>
              <a:rPr lang="en-US" baseline="0" dirty="0" smtClean="0"/>
              <a:t> right photo from Independent Camera Trap Survey Project; three others from Wildlife in Your Watershed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foxes</a:t>
            </a:r>
          </a:p>
          <a:p>
            <a:r>
              <a:rPr lang="en-US" dirty="0" smtClean="0"/>
              <a:t>Bottom</a:t>
            </a:r>
            <a:r>
              <a:rPr lang="en-US" baseline="0" dirty="0" smtClean="0"/>
              <a:t> right photo from Wildlife in Your Watershed Project; other 3 from </a:t>
            </a:r>
            <a:r>
              <a:rPr lang="en-US" dirty="0" smtClean="0"/>
              <a:t>Urban to Wild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foxes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3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foxes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</a:t>
            </a:r>
            <a:r>
              <a:rPr lang="en-US" dirty="0" smtClean="0"/>
              <a:t>foxes</a:t>
            </a:r>
          </a:p>
          <a:p>
            <a:r>
              <a:rPr lang="en-US" dirty="0" smtClean="0"/>
              <a:t>Top left:</a:t>
            </a:r>
            <a:r>
              <a:rPr lang="en-US" baseline="0" dirty="0" smtClean="0"/>
              <a:t> Urban to Wild Project</a:t>
            </a:r>
          </a:p>
          <a:p>
            <a:r>
              <a:rPr lang="en-US" baseline="0" dirty="0" smtClean="0"/>
              <a:t>All others: Smithsonian </a:t>
            </a:r>
            <a:r>
              <a:rPr lang="en-US" baseline="0" dirty="0" err="1" smtClean="0"/>
              <a:t>BioAcoustic</a:t>
            </a:r>
            <a:r>
              <a:rPr lang="en-US" baseline="0" dirty="0" smtClean="0"/>
              <a:t> Monitoring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56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red </a:t>
            </a:r>
            <a:r>
              <a:rPr lang="en-US" dirty="0" smtClean="0"/>
              <a:t>foxes;</a:t>
            </a:r>
            <a:r>
              <a:rPr lang="en-US" baseline="0" dirty="0" smtClean="0"/>
              <a:t> Smithsonian </a:t>
            </a:r>
            <a:r>
              <a:rPr lang="en-US" baseline="0" dirty="0" err="1" smtClean="0"/>
              <a:t>BioAcoustic</a:t>
            </a:r>
            <a:r>
              <a:rPr lang="en-US" baseline="0" dirty="0" smtClean="0"/>
              <a:t> Monitoring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59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foxes; </a:t>
            </a:r>
            <a:endParaRPr lang="en-US" dirty="0" smtClean="0"/>
          </a:p>
          <a:p>
            <a:r>
              <a:rPr lang="en-US" dirty="0" smtClean="0"/>
              <a:t>Top left: </a:t>
            </a:r>
            <a:r>
              <a:rPr lang="en-US" dirty="0" smtClean="0"/>
              <a:t>Wildlife in Your</a:t>
            </a:r>
            <a:r>
              <a:rPr lang="en-US" baseline="0" dirty="0" smtClean="0"/>
              <a:t> </a:t>
            </a:r>
            <a:r>
              <a:rPr lang="en-US" baseline="0" dirty="0" smtClean="0"/>
              <a:t>Watershed</a:t>
            </a:r>
          </a:p>
          <a:p>
            <a:r>
              <a:rPr lang="en-US" baseline="0" dirty="0" smtClean="0"/>
              <a:t>Top right and bottom left: Urban to Wild</a:t>
            </a:r>
          </a:p>
          <a:p>
            <a:r>
              <a:rPr lang="en-US" baseline="0" dirty="0" smtClean="0"/>
              <a:t>Bottom right: Independent Camera Trap Survey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2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red foxes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834E-3464-49AF-B2F8-4677B0112E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7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9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4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7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1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6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3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2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6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5E228-49F8-4203-A7F0-8032362AE79D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C1FA1-493E-41F5-B966-0B9B60395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dirty="0" smtClean="0"/>
              <a:t>Urban</a:t>
            </a:r>
            <a:endParaRPr lang="en-US" dirty="0"/>
          </a:p>
        </p:txBody>
      </p:sp>
      <p:pic>
        <p:nvPicPr>
          <p:cNvPr id="2052" name="Picture 4" descr="http://emammal.si.edu/sites/default/files/aws_favorites/3308s113i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70485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mammal.si.edu/sites/default/files/aws_favorites/3308s107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52849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emammal.si.edu/sites/default/files/aws_favorites/3308s48i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43" y="3790949"/>
            <a:ext cx="3996384" cy="299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1026" name="Picture 2" descr="C:\Users\wwc\Desktop\eMammalPhotos\eMammal photos\Red Fox\3986s189i11, Independent Camera Trap Survey Project, Red Fo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790" y="990600"/>
            <a:ext cx="4385037" cy="24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9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emammal.si.edu/sites/default/files/aws_favorites/d17279s10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609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Rural 1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7" name="Picture 2" descr="http://emammal.si.edu/sites/default/files/aws_favorites/d17547s17i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72" y="533399"/>
            <a:ext cx="4134803" cy="31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Liesl\Dropbox\ScienceLIVE\SCBI\emammal photos\d17661s41i1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72" y="3680698"/>
            <a:ext cx="4134803" cy="31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wc\Desktop\eMammalPhotos\eMammal photos\Gray Fox\d18877s2i3, Triangle Camera Trap Survey Project, Gray Fo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69339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7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Rural 2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4098" name="Picture 2" descr="http://emammal.si.edu/sites/default/files/aws_favorites/d18601s26i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31" y="604836"/>
            <a:ext cx="4070352" cy="305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wc\Desktop\eMammalPhotos\eMammal photos\Gray Fox\d16399s21i4, Students Discover North Carolina, Gray Fo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5" y="604836"/>
            <a:ext cx="4080935" cy="306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wwc\Desktop\eMammalPhotos\eMammal photos\Gray Fox\d18209s2i4, Okaloosa SCIENCE project, Gray Fo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5" y="3725864"/>
            <a:ext cx="4091517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emammal.si.edu/sites/default/files/aws_favorites/d17490s16i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25865"/>
            <a:ext cx="4091517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Rural 3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9" name="Picture 2" descr="http://emammal.si.edu/sites/default/files/aws_favorites/d17677s24i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9144"/>
            <a:ext cx="3965575" cy="297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wwc\Desktop\eMammalPhotos\eMammal photos\Gray Fox\d17723s195i2, Carl Sandburg Home NHS project, Gray Fo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43336"/>
            <a:ext cx="3927476" cy="294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wwc\Desktop\eMammalPhotos\eMammal photos\Gray Fox\d17584s4i1, Carl Sandburg Home NHS project, Gray Fo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769144"/>
            <a:ext cx="3927475" cy="294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emammal.si.edu/sites/default/files/aws_favorites/d16604s2i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43336"/>
            <a:ext cx="3965575" cy="297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Wild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5123" name="Picture 3" descr="C:\Users\wwc\Desktop\eMammalPhotos\eMammal photos\Gray Fox\d18708s7i7, Triangle Camera Trap Survey Project, Gray F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18515"/>
            <a:ext cx="7951047" cy="596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dirty="0" smtClean="0"/>
              <a:t>Urban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2050" name="Picture 2" descr="C:\Users\wwc\Desktop\eMammalPhotos\eMammal photos\Red Fox\d16148s64i9, Wildlife in Your Watershed project, Red F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3859953" cy="28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wc\Desktop\eMammalPhotos\eMammal photos\Red Fox\d16149s68i2, Wildlife in Your Watershed project, Red Fo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191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wwc\Desktop\eMammalPhotos\eMammal photos\Red Fox\d16165s4i2, Wildlife in Your Watershed project, Red Fo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wc\Desktop\eMammalPhotos\eMammal photos\Red Fox\3986s189i21,  Independent Camera Trap Survey Project, Red Fo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4513461" cy="253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dirty="0" smtClean="0"/>
              <a:t>Urban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3074" name="Picture 2" descr="C:\Users\wwc\Desktop\eMammalPhotos\eMammal photos\Red Fox\d17278s44i1, Urban to Wild Project, Red F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7217"/>
            <a:ext cx="3942110" cy="29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wc\Desktop\eMammalPhotos\eMammal photos\Red Fox\d17547s17i2, Urban to Wild Project, Red Fo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77217"/>
            <a:ext cx="3942110" cy="29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wc\Desktop\eMammalPhotos\eMammal photos\Red Fox\d17654s4i3, Urban to Wild Project, Red Fo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45185"/>
            <a:ext cx="3969445" cy="297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mammal.si.edu/sites/default/files/aws_favorites/3254s20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mammal.si.edu/sites/default/files/aws_favorites/3308s49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1" y="3733800"/>
            <a:ext cx="4034309" cy="30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mammal.si.edu/sites/default/files/aws_favorites/3308s61i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132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dirty="0" smtClean="0"/>
              <a:t>Suburban 1</a:t>
            </a:r>
            <a:endParaRPr lang="en-US" dirty="0"/>
          </a:p>
        </p:txBody>
      </p:sp>
      <p:pic>
        <p:nvPicPr>
          <p:cNvPr id="3080" name="Picture 8" descr="http://emammal.si.edu/sites/default/files/aws_favorites/3308s95i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4016376" cy="30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dirty="0" smtClean="0"/>
              <a:t>Suburban 2</a:t>
            </a:r>
            <a:endParaRPr lang="en-US" dirty="0"/>
          </a:p>
        </p:txBody>
      </p:sp>
      <p:pic>
        <p:nvPicPr>
          <p:cNvPr id="9" name="Picture 4" descr="http://emammal.si.edu/sites/default/files/aws_favorites/3986s189i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60586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-7620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 descr="http://emammal.si.edu/sites/default/files/aws_favorites/3308s61i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3547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8" name="Picture 5" descr="C:\Users\wwc\Desktop\eMammalPhotos\eMammal photos\Red Fox\d16169s94i1, Wildlife in Your Watershed project, Red Fo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7799"/>
            <a:ext cx="4590627" cy="34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wc\Desktop\eMammalPhotos\eMammal photos\Red Fox\d18425s42i4, Urban to Wild Project, Red Fo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Suburban 3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2050" name="Picture 2" descr="http://emammal.si.edu/sites/default/files/aws_favorites/d18741s16i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" y="762000"/>
            <a:ext cx="4013199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mammal.si.edu/sites/default/files/aws_favorites/d17501s71i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742315"/>
            <a:ext cx="40132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mammal.si.edu/sites/default/files/aws_favorites/d17499s168i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7" y="3838574"/>
            <a:ext cx="3822701" cy="28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emammal.si.edu/sites/default/files/aws_favorites/d17496s28i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38574"/>
            <a:ext cx="3822699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Suburban 4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3074" name="Picture 2" descr="http://emammal.si.edu/sites/default/files/aws_favorites/d17490s29i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486149"/>
            <a:ext cx="4292602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mammal.si.edu/sites/default/files/aws_favorites/d17490s2i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6" y="3486149"/>
            <a:ext cx="42926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mammal.si.edu/sites/default/files/aws_favorites/d17490s2i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520700"/>
            <a:ext cx="3889376" cy="29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2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emammal.si.edu/sites/default/files/aws_favorites/d18415s5i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745332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emammal.si.edu/sites/default/files/aws_favorites/d17654s4i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799"/>
            <a:ext cx="39624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Exurban 1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2050" name="Picture 2" descr="http://emammal.si.edu/sites/default/files/aws_favorites/d16165s15i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745331"/>
            <a:ext cx="3962401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mammal.si.edu/sites/default/files/aws_favorites/3986s149i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90975"/>
            <a:ext cx="44196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5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mammal.si.edu/sites/default/files/aws_favorites/d18259s32i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742950"/>
            <a:ext cx="3962401" cy="29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mammal.si.edu/sites/default/files/aws_favorites/d17547s17i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42950"/>
            <a:ext cx="39624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emammal.si.edu/sites/default/files/aws_favorites/d18259s34i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3809999"/>
            <a:ext cx="3962401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-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Exurban 2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1"/>
          <a:stretch/>
        </p:blipFill>
        <p:spPr bwMode="auto">
          <a:xfrm>
            <a:off x="152400" y="0"/>
            <a:ext cx="914400" cy="742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34200" y="16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2 - Outfoxed</a:t>
            </a:r>
            <a:endParaRPr lang="en-US" dirty="0"/>
          </a:p>
        </p:txBody>
      </p:sp>
      <p:pic>
        <p:nvPicPr>
          <p:cNvPr id="9" name="Picture 4" descr="http://emammal.si.edu/sites/default/files/aws_favorites/d18259s32i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301</Words>
  <Application>Microsoft Office PowerPoint</Application>
  <PresentationFormat>On-screen Show (4:3)</PresentationFormat>
  <Paragraphs>68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Urban</vt:lpstr>
      <vt:lpstr>Urban</vt:lpstr>
      <vt:lpstr>Urban</vt:lpstr>
      <vt:lpstr>Suburban 1</vt:lpstr>
      <vt:lpstr>Suburban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Liesl</dc:creator>
  <cp:lastModifiedBy>wwc</cp:lastModifiedBy>
  <cp:revision>31</cp:revision>
  <dcterms:created xsi:type="dcterms:W3CDTF">2016-06-02T18:55:16Z</dcterms:created>
  <dcterms:modified xsi:type="dcterms:W3CDTF">2016-06-09T19:04:42Z</dcterms:modified>
</cp:coreProperties>
</file>