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58" r:id="rId4"/>
    <p:sldId id="256" r:id="rId5"/>
    <p:sldId id="260" r:id="rId6"/>
    <p:sldId id="262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DAA1E-C797-4AD9-8313-A2C201FAD253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FA984-B991-42D4-B007-FABB52A6A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49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2.2 – Practice</a:t>
            </a:r>
            <a:r>
              <a:rPr lang="en-US" baseline="0" dirty="0" smtClean="0"/>
              <a:t> Image 1 of 4</a:t>
            </a:r>
          </a:p>
          <a:p>
            <a:r>
              <a:rPr lang="en-US" dirty="0" smtClean="0"/>
              <a:t>Urban to Wild Project</a:t>
            </a:r>
            <a:r>
              <a:rPr lang="en-US" baseline="0" dirty="0" smtClean="0"/>
              <a:t>, Virginia, white-tailed deer (</a:t>
            </a:r>
            <a:r>
              <a:rPr lang="en-US" baseline="0" dirty="0" err="1" smtClean="0"/>
              <a:t>Odocoileus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virginianus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A984-B991-42D4-B007-FABB52A6A1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70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STEP 2.2 – Practice</a:t>
            </a:r>
            <a:r>
              <a:rPr lang="en-US" baseline="0" dirty="0" smtClean="0"/>
              <a:t> Image 2 of 4</a:t>
            </a:r>
          </a:p>
          <a:p>
            <a:r>
              <a:rPr lang="en-US" dirty="0" smtClean="0"/>
              <a:t>Urban to Wild</a:t>
            </a:r>
            <a:r>
              <a:rPr lang="en-US" baseline="0" dirty="0" smtClean="0"/>
              <a:t> Project, Virginia, black bear (</a:t>
            </a:r>
            <a:r>
              <a:rPr lang="en-US" baseline="0" dirty="0" err="1" smtClean="0"/>
              <a:t>Ursus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americanus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A984-B991-42D4-B007-FABB52A6A1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28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STEP 2.2 – Practice</a:t>
            </a:r>
            <a:r>
              <a:rPr lang="en-US" baseline="0" dirty="0" smtClean="0"/>
              <a:t> Image 3 of 4</a:t>
            </a:r>
          </a:p>
          <a:p>
            <a:r>
              <a:rPr lang="en-US" dirty="0" smtClean="0"/>
              <a:t>Urban to Wild Project, Virginia,</a:t>
            </a:r>
            <a:r>
              <a:rPr lang="en-US" baseline="0" dirty="0" smtClean="0"/>
              <a:t> raptor and rabbit species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A984-B991-42D4-B007-FABB52A6A1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81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STEP 2.2 – Practice</a:t>
            </a:r>
            <a:r>
              <a:rPr lang="en-US" baseline="0" dirty="0" smtClean="0"/>
              <a:t> Image 4 of 4</a:t>
            </a:r>
          </a:p>
          <a:p>
            <a:r>
              <a:rPr lang="en-US" dirty="0" smtClean="0"/>
              <a:t>Prairie</a:t>
            </a:r>
            <a:r>
              <a:rPr lang="en-US" baseline="0" dirty="0" smtClean="0"/>
              <a:t> Ridge Project, white-tailed deer (</a:t>
            </a:r>
            <a:r>
              <a:rPr lang="en-US" baseline="0" dirty="0" err="1" smtClean="0"/>
              <a:t>Odocoileus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virginianus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A984-B991-42D4-B007-FABB52A6A1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12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2.6 – Individual animals</a:t>
            </a:r>
            <a:r>
              <a:rPr lang="en-US" baseline="0" dirty="0" smtClean="0"/>
              <a:t> can be identified based on spot/stripe patterns or other unique features</a:t>
            </a:r>
          </a:p>
          <a:p>
            <a:r>
              <a:rPr lang="en-US" baseline="0" dirty="0" smtClean="0"/>
              <a:t>Example: Leopard (</a:t>
            </a:r>
            <a:r>
              <a:rPr lang="en-US" baseline="0" dirty="0" err="1" smtClean="0"/>
              <a:t>Panthera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pardus</a:t>
            </a:r>
            <a:r>
              <a:rPr lang="en-US" baseline="0" dirty="0" smtClean="0"/>
              <a:t>) from the Mount Kenya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A984-B991-42D4-B007-FABB52A6A1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18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2.6 – Individual animals</a:t>
            </a:r>
            <a:r>
              <a:rPr lang="en-US" baseline="0" dirty="0" smtClean="0"/>
              <a:t> can be identified based on spot/stripe patterns or other unique features</a:t>
            </a:r>
          </a:p>
          <a:p>
            <a:r>
              <a:rPr lang="en-US" baseline="0" dirty="0" smtClean="0"/>
              <a:t>Example: Leopard (</a:t>
            </a:r>
            <a:r>
              <a:rPr lang="en-US" baseline="0" dirty="0" err="1" smtClean="0"/>
              <a:t>Panthera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pardus</a:t>
            </a:r>
            <a:r>
              <a:rPr lang="en-US" baseline="0" dirty="0" smtClean="0"/>
              <a:t>) from the Mount Kenya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A984-B991-42D4-B007-FABB52A6A1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18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2.6 – Individual animals</a:t>
            </a:r>
            <a:r>
              <a:rPr lang="en-US" baseline="0" dirty="0" smtClean="0"/>
              <a:t> can be identified based on spot/stripe patterns or other unique features</a:t>
            </a:r>
          </a:p>
          <a:p>
            <a:r>
              <a:rPr lang="en-US" baseline="0" dirty="0" smtClean="0"/>
              <a:t>Example: Leopards (</a:t>
            </a:r>
            <a:r>
              <a:rPr lang="en-US" baseline="0" dirty="0" err="1" smtClean="0"/>
              <a:t>Panthera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pardus</a:t>
            </a:r>
            <a:r>
              <a:rPr lang="en-US" baseline="0" dirty="0" smtClean="0"/>
              <a:t>) from the Mount Kenya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A984-B991-42D4-B007-FABB52A6A1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1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6123-28DC-462D-9529-D5F5E3A0AEC0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B8A2-2266-4FB5-87A4-07533D30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2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6123-28DC-462D-9529-D5F5E3A0AEC0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B8A2-2266-4FB5-87A4-07533D30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1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6123-28DC-462D-9529-D5F5E3A0AEC0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B8A2-2266-4FB5-87A4-07533D30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6123-28DC-462D-9529-D5F5E3A0AEC0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B8A2-2266-4FB5-87A4-07533D30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5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6123-28DC-462D-9529-D5F5E3A0AEC0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B8A2-2266-4FB5-87A4-07533D30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6123-28DC-462D-9529-D5F5E3A0AEC0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B8A2-2266-4FB5-87A4-07533D30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6123-28DC-462D-9529-D5F5E3A0AEC0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B8A2-2266-4FB5-87A4-07533D30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6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6123-28DC-462D-9529-D5F5E3A0AEC0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B8A2-2266-4FB5-87A4-07533D30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6123-28DC-462D-9529-D5F5E3A0AEC0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B8A2-2266-4FB5-87A4-07533D30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2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6123-28DC-462D-9529-D5F5E3A0AEC0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B8A2-2266-4FB5-87A4-07533D30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0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6123-28DC-462D-9529-D5F5E3A0AEC0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B8A2-2266-4FB5-87A4-07533D30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C6123-28DC-462D-9529-D5F5E3A0AEC0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8B8A2-2266-4FB5-87A4-07533D30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7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emammal.si.edu/sites/default/files/aws_favorites/d18743s20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21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emammal.si.edu/sites/default/files/aws_favorites/d17311s15i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032" cy="68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47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emammal.si.edu/sites/default/files/aws_favorites/d17678s22i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23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emammal.si.edu/sites/default/files/aws_favorites/d18506s249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9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4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emammal.si.edu/sites/default/files/aws_favorites/d18291s98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6" y="0"/>
            <a:ext cx="9186928" cy="68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46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emammal.si.edu/sites/default/files/aws_favorites/d18291s95i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154" cy="686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2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574924" cy="1143000"/>
          </a:xfrm>
        </p:spPr>
        <p:txBody>
          <a:bodyPr/>
          <a:lstStyle/>
          <a:p>
            <a:pPr algn="l"/>
            <a:r>
              <a:rPr lang="en-US" dirty="0" smtClean="0"/>
              <a:t>   Leopard 1		   Leopard 2</a:t>
            </a:r>
            <a:endParaRPr lang="en-US" dirty="0"/>
          </a:p>
        </p:txBody>
      </p:sp>
      <p:pic>
        <p:nvPicPr>
          <p:cNvPr id="5122" name="Picture 2" descr="http://emammal.si.edu/sites/default/files/aws_favorites/d18291s98i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64486" r="72325" b="2162"/>
          <a:stretch/>
        </p:blipFill>
        <p:spPr bwMode="auto">
          <a:xfrm>
            <a:off x="1066800" y="1905000"/>
            <a:ext cx="330772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emammal.si.edu/sites/default/files/aws_favorites/d18291s95i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4" t="64800" r="50602" b="11806"/>
          <a:stretch/>
        </p:blipFill>
        <p:spPr bwMode="auto">
          <a:xfrm>
            <a:off x="4763741" y="1905000"/>
            <a:ext cx="334458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971800" y="3733800"/>
            <a:ext cx="6858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05600" y="3505200"/>
            <a:ext cx="6858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173</Words>
  <Application>Microsoft Office PowerPoint</Application>
  <PresentationFormat>On-screen Show (4:3)</PresentationFormat>
  <Paragraphs>22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Leopard 1     Leopard 2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Liesl</dc:creator>
  <cp:lastModifiedBy>Liesl</cp:lastModifiedBy>
  <cp:revision>6</cp:revision>
  <dcterms:created xsi:type="dcterms:W3CDTF">2016-06-06T21:10:45Z</dcterms:created>
  <dcterms:modified xsi:type="dcterms:W3CDTF">2016-06-06T22:36:14Z</dcterms:modified>
</cp:coreProperties>
</file>